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097AAA5-ECFA-4581-8035-2AF10320203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38C1054-9A16-4108-A615-C087777678F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886200"/>
            <a:ext cx="7772400" cy="1975104"/>
          </a:xfrm>
        </p:spPr>
        <p:txBody>
          <a:bodyPr/>
          <a:lstStyle/>
          <a:p>
            <a:pPr algn="ctr"/>
            <a:r>
              <a:rPr lang="en-US" sz="4400" dirty="0" smtClean="0"/>
              <a:t>By: Brooke, Elizabeth, Marie, Rachel, and Sara!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839200" cy="150876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WORLD WAR II: </a:t>
            </a:r>
          </a:p>
          <a:p>
            <a:pPr algn="ctr"/>
            <a:r>
              <a:rPr lang="en-US" sz="5400" dirty="0" smtClean="0"/>
              <a:t>THE RISE OF DICTATORS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528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983960"/>
          </a:xfrm>
        </p:spPr>
        <p:txBody>
          <a:bodyPr/>
          <a:lstStyle/>
          <a:p>
            <a:r>
              <a:rPr lang="en-US" b="1" u="sng" dirty="0" smtClean="0"/>
              <a:t>Totalitarian- </a:t>
            </a:r>
            <a:r>
              <a:rPr lang="en-US" dirty="0" smtClean="0"/>
              <a:t>exercising </a:t>
            </a:r>
            <a:r>
              <a:rPr lang="en-US" dirty="0"/>
              <a:t>control over the freedom, </a:t>
            </a:r>
            <a:r>
              <a:rPr lang="en-US" dirty="0" smtClean="0"/>
              <a:t>will, </a:t>
            </a:r>
            <a:r>
              <a:rPr lang="en-US" dirty="0"/>
              <a:t>or thought of </a:t>
            </a:r>
            <a:r>
              <a:rPr lang="en-US" dirty="0" smtClean="0"/>
              <a:t>others</a:t>
            </a:r>
          </a:p>
          <a:p>
            <a:r>
              <a:rPr lang="en-US" b="1" u="sng" dirty="0" smtClean="0"/>
              <a:t>Dictator- </a:t>
            </a:r>
            <a:r>
              <a:rPr lang="en-US" dirty="0" smtClean="0"/>
              <a:t>a leader who controls his nation by force</a:t>
            </a:r>
          </a:p>
          <a:p>
            <a:r>
              <a:rPr lang="en-US" b="1" u="sng" dirty="0"/>
              <a:t>Fascism- </a:t>
            </a:r>
            <a:r>
              <a:rPr lang="en-US" dirty="0"/>
              <a:t>a governmental system led by a dictator having complete </a:t>
            </a:r>
            <a:r>
              <a:rPr lang="en-US" dirty="0" smtClean="0"/>
              <a:t>power, forcibly suppressing opposition and criticism, and </a:t>
            </a:r>
            <a:r>
              <a:rPr lang="en-US" dirty="0"/>
              <a:t>emphasizing an aggressive nationalism and often racism.</a:t>
            </a:r>
          </a:p>
        </p:txBody>
      </p:sp>
    </p:spTree>
    <p:extLst>
      <p:ext uri="{BB962C8B-B14F-4D97-AF65-F5344CB8AC3E}">
        <p14:creationId xmlns:p14="http://schemas.microsoft.com/office/powerpoint/2010/main" val="17617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Dictators: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a.    </a:t>
            </a:r>
            <a:r>
              <a:rPr lang="en-US" dirty="0" smtClean="0"/>
              <a:t>Adolf Hitler - Germany, Nazi</a:t>
            </a:r>
          </a:p>
          <a:p>
            <a:pPr marL="6858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6858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b.   </a:t>
            </a:r>
            <a:r>
              <a:rPr lang="en-US" dirty="0" smtClean="0"/>
              <a:t>Benito Mussolini - Italy, Fascism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c.    </a:t>
            </a:r>
            <a:r>
              <a:rPr lang="en-US" dirty="0" smtClean="0"/>
              <a:t>Hideki Tojo - Japan, Totalitarian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d. </a:t>
            </a:r>
            <a:r>
              <a:rPr lang="en-US" dirty="0" smtClean="0"/>
              <a:t>   Josef Stalin - Soviet Union, Communism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15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153400" cy="914400"/>
          </a:xfrm>
        </p:spPr>
        <p:txBody>
          <a:bodyPr/>
          <a:lstStyle/>
          <a:p>
            <a:pPr algn="ctr"/>
            <a:r>
              <a:rPr lang="en-US" dirty="0" smtClean="0"/>
              <a:t>Factors to Rise of Dictators: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5181600"/>
          </a:xfrm>
        </p:spPr>
        <p:txBody>
          <a:bodyPr/>
          <a:lstStyle/>
          <a:p>
            <a:pPr marL="582930" indent="-514350">
              <a:buAutoNum type="alphaUcPeriod"/>
            </a:pPr>
            <a:r>
              <a:rPr lang="en-US" dirty="0" smtClean="0"/>
              <a:t>Political instability and economic devastation in Europe resulting from WWI</a:t>
            </a:r>
          </a:p>
          <a:p>
            <a:pPr marL="582930" indent="-514350">
              <a:buAutoNum type="alphaUcPeriod"/>
            </a:pPr>
            <a:r>
              <a:rPr lang="en-US" dirty="0" smtClean="0"/>
              <a:t>Some leaders took advantage of the state of uncertainty</a:t>
            </a:r>
          </a:p>
          <a:p>
            <a:pPr marL="582930" indent="-514350">
              <a:buAutoNum type="alphaUcPeriod"/>
            </a:pPr>
            <a:r>
              <a:rPr lang="en-US" dirty="0" smtClean="0"/>
              <a:t>Worldwide depression</a:t>
            </a:r>
          </a:p>
          <a:p>
            <a:pPr marL="582930" indent="-514350">
              <a:buAutoNum type="alphaUcPeriod"/>
            </a:pPr>
            <a:r>
              <a:rPr lang="en-US" dirty="0" smtClean="0"/>
              <a:t>High inflation prices were so high that people couldn’t afford to buy things</a:t>
            </a:r>
          </a:p>
          <a:p>
            <a:pPr marL="582930" indent="-514350">
              <a:buAutoNum type="alphaUcPeriod"/>
            </a:pPr>
            <a:r>
              <a:rPr lang="en-US" dirty="0" smtClean="0"/>
              <a:t>High war debt owed to Germany, Treaty of Versailles forced Germany to pay reparations, angering them</a:t>
            </a:r>
          </a:p>
          <a:p>
            <a:pPr marL="582930" indent="-51435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3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Political and </a:t>
            </a:r>
            <a:r>
              <a:rPr lang="en-US" u="sng" dirty="0" smtClean="0"/>
              <a:t>economic</a:t>
            </a:r>
            <a:r>
              <a:rPr lang="en-US" dirty="0" smtClean="0"/>
              <a:t> conditions in </a:t>
            </a:r>
            <a:r>
              <a:rPr lang="en-US" u="sng" dirty="0" smtClean="0"/>
              <a:t>Europe </a:t>
            </a:r>
            <a:r>
              <a:rPr lang="en-US" dirty="0" smtClean="0"/>
              <a:t> following WWI led to the rise of </a:t>
            </a:r>
            <a:r>
              <a:rPr lang="en-US" u="sng" dirty="0" smtClean="0"/>
              <a:t>fascism</a:t>
            </a:r>
            <a:r>
              <a:rPr lang="en-US" dirty="0" smtClean="0"/>
              <a:t> and to WWII. </a:t>
            </a:r>
          </a:p>
          <a:p>
            <a:pPr marL="68580" indent="0">
              <a:buNone/>
            </a:pPr>
            <a:r>
              <a:rPr lang="en-US" dirty="0" smtClean="0"/>
              <a:t>The rise of fascism </a:t>
            </a:r>
            <a:r>
              <a:rPr lang="en-US" u="sng" dirty="0" smtClean="0"/>
              <a:t>threatened </a:t>
            </a:r>
            <a:r>
              <a:rPr lang="en-US" dirty="0" smtClean="0"/>
              <a:t>peace in Europe and </a:t>
            </a:r>
            <a:r>
              <a:rPr lang="en-US" u="sng" dirty="0" smtClean="0"/>
              <a:t>Asia.</a:t>
            </a:r>
          </a:p>
          <a:p>
            <a:pPr marL="68580" indent="0">
              <a:buNone/>
            </a:pPr>
            <a:r>
              <a:rPr lang="en-US" u="sng" dirty="0" smtClean="0"/>
              <a:t>Fascists</a:t>
            </a:r>
            <a:r>
              <a:rPr lang="en-US" dirty="0" smtClean="0"/>
              <a:t> dictators included </a:t>
            </a:r>
            <a:r>
              <a:rPr lang="en-US" u="sng" dirty="0" smtClean="0"/>
              <a:t>Hitler, </a:t>
            </a:r>
            <a:r>
              <a:rPr lang="en-US" dirty="0" smtClean="0"/>
              <a:t>Mussolini, and </a:t>
            </a:r>
            <a:r>
              <a:rPr lang="en-US" u="sng" dirty="0" smtClean="0"/>
              <a:t>Tojo.</a:t>
            </a:r>
          </a:p>
          <a:p>
            <a:pPr marL="68580" indent="0">
              <a:buNone/>
            </a:pPr>
            <a:r>
              <a:rPr lang="en-US" dirty="0" smtClean="0"/>
              <a:t>Dictators led the countries that became known as the </a:t>
            </a:r>
            <a:r>
              <a:rPr lang="en-US" u="sng" dirty="0" smtClean="0"/>
              <a:t>Axis Powers.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17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</TotalTime>
  <Words>218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By: Brooke, Elizabeth, Marie, Rachel, and Sara!</vt:lpstr>
      <vt:lpstr>Definitions:</vt:lpstr>
      <vt:lpstr>Dictators:</vt:lpstr>
      <vt:lpstr>Factors to Rise of Dictators:</vt:lpstr>
      <vt:lpstr>Summary: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Brooke, Elizabeth, Marie, Rachel, and Sara!</dc:title>
  <dc:creator>MARIE A WICKARD (125)</dc:creator>
  <cp:lastModifiedBy>vjdean</cp:lastModifiedBy>
  <cp:revision>4</cp:revision>
  <dcterms:created xsi:type="dcterms:W3CDTF">2014-02-28T16:06:54Z</dcterms:created>
  <dcterms:modified xsi:type="dcterms:W3CDTF">2014-02-28T16:42:57Z</dcterms:modified>
</cp:coreProperties>
</file>